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png"/><Relationship Id="rId7" Type="http://schemas.openxmlformats.org/officeDocument/2006/relationships/image" Target="../media/image6.png"/><Relationship Id="rId8"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www.example.com" TargetMode="External"/><Relationship Id="rId4" Type="http://schemas.openxmlformats.org/officeDocument/2006/relationships/hyperlink" Target="http://www.example.com" TargetMode="External"/><Relationship Id="rId5" Type="http://schemas.openxmlformats.org/officeDocument/2006/relationships/hyperlink" Target="http://www.example.com" TargetMode="External"/><Relationship Id="rId6" Type="http://schemas.openxmlformats.org/officeDocument/2006/relationships/image" Target="../media/image13.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Retro Gear</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Electronic Device Website</a:t>
            </a:r>
            <a:endParaRPr sz="2400"/>
          </a:p>
          <a:p>
            <a:pPr indent="0" lvl="0" marL="0" rtl="0" algn="l">
              <a:spcBef>
                <a:spcPts val="0"/>
              </a:spcBef>
              <a:spcAft>
                <a:spcPts val="0"/>
              </a:spcAft>
              <a:buNone/>
            </a:pPr>
            <a:r>
              <a:rPr lang="en" sz="2400"/>
              <a:t>Isaac M Brown</a:t>
            </a:r>
            <a:endParaRPr sz="2400"/>
          </a:p>
          <a:p>
            <a:pPr indent="0" lvl="0" marL="0" rtl="0" algn="l">
              <a:spcBef>
                <a:spcPts val="0"/>
              </a:spcBef>
              <a:spcAft>
                <a:spcPts val="0"/>
              </a:spcAft>
              <a:buNone/>
            </a:pPr>
            <a:r>
              <a:rPr lang="en" sz="2400"/>
              <a:t>10/10/2024</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 Title</a:t>
            </a:r>
            <a:endParaRPr/>
          </a:p>
        </p:txBody>
      </p:sp>
      <p:pic>
        <p:nvPicPr>
          <p:cNvPr id="74" name="Google Shape;74;p1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Welcome to Retro Gear, a global proxy platform that facilitates connections between individuals and their preferred electronics retail sites. Our service allows users to buy, sell, and trade electronic devices with anyone, anywhere in the world, regardless of brand preference.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Website Details </a:t>
            </a:r>
            <a:endParaRPr/>
          </a:p>
        </p:txBody>
      </p:sp>
      <p:sp>
        <p:nvSpPr>
          <p:cNvPr id="86" name="Google Shape;86;p1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Retro Gear's primary objective is to facilitate connections between consumers and retail platforms globally, enabling them to purchase electronic devices across various categories, such as televisions, mobile devices, wearables, computers, tablets, appliances, and more. Users have the option to sell their devices on the website to generate additional income or donate them to others. Additionally, users can engage in trade through the platform, allowing them to share their devices with interested recipients worldwide.</a:t>
            </a:r>
            <a:endParaRPr/>
          </a:p>
        </p:txBody>
      </p:sp>
      <p:sp>
        <p:nvSpPr>
          <p:cNvPr id="87" name="Google Shape;87;p16"/>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website serves as a platform that links numerous retail stores globally, including Newegg, Walmart, Circuit City, Electronic Express, Target, and others, allowing users to navigate seamlessly among these options.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Retail</a:t>
            </a:r>
            <a:r>
              <a:rPr lang="en"/>
              <a:t> Sites</a:t>
            </a:r>
            <a:endParaRPr/>
          </a:p>
        </p:txBody>
      </p:sp>
      <p:sp>
        <p:nvSpPr>
          <p:cNvPr id="93" name="Google Shape;93;p17"/>
          <p:cNvSpPr txBox="1"/>
          <p:nvPr>
            <p:ph idx="1" type="body"/>
          </p:nvPr>
        </p:nvSpPr>
        <p:spPr>
          <a:xfrm>
            <a:off x="226075" y="1465800"/>
            <a:ext cx="2808000" cy="316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Retail Sites for Retro Gears:  </a:t>
            </a:r>
            <a:endParaRPr>
              <a:solidFill>
                <a:srgbClr val="000000"/>
              </a:solidFill>
            </a:endParaRPr>
          </a:p>
          <a:p>
            <a:pPr indent="0" lvl="0" marL="0" rtl="0" algn="l">
              <a:spcBef>
                <a:spcPts val="1600"/>
              </a:spcBef>
              <a:spcAft>
                <a:spcPts val="0"/>
              </a:spcAft>
              <a:buNone/>
            </a:pPr>
            <a:r>
              <a:rPr lang="en">
                <a:solidFill>
                  <a:srgbClr val="000000"/>
                </a:solidFill>
              </a:rPr>
              <a:t>- Newegg  </a:t>
            </a:r>
            <a:endParaRPr>
              <a:solidFill>
                <a:srgbClr val="000000"/>
              </a:solidFill>
            </a:endParaRPr>
          </a:p>
          <a:p>
            <a:pPr indent="0" lvl="0" marL="0" rtl="0" algn="l">
              <a:spcBef>
                <a:spcPts val="1600"/>
              </a:spcBef>
              <a:spcAft>
                <a:spcPts val="0"/>
              </a:spcAft>
              <a:buNone/>
            </a:pPr>
            <a:r>
              <a:rPr lang="en">
                <a:solidFill>
                  <a:srgbClr val="000000"/>
                </a:solidFill>
              </a:rPr>
              <a:t>- Walmart  </a:t>
            </a:r>
            <a:endParaRPr>
              <a:solidFill>
                <a:srgbClr val="000000"/>
              </a:solidFill>
            </a:endParaRPr>
          </a:p>
          <a:p>
            <a:pPr indent="0" lvl="0" marL="0" rtl="0" algn="l">
              <a:spcBef>
                <a:spcPts val="1600"/>
              </a:spcBef>
              <a:spcAft>
                <a:spcPts val="0"/>
              </a:spcAft>
              <a:buNone/>
            </a:pPr>
            <a:r>
              <a:rPr lang="en">
                <a:solidFill>
                  <a:srgbClr val="000000"/>
                </a:solidFill>
              </a:rPr>
              <a:t>- Circuit City  </a:t>
            </a:r>
            <a:endParaRPr>
              <a:solidFill>
                <a:srgbClr val="000000"/>
              </a:solidFill>
            </a:endParaRPr>
          </a:p>
          <a:p>
            <a:pPr indent="0" lvl="0" marL="0" rtl="0" algn="l">
              <a:spcBef>
                <a:spcPts val="1600"/>
              </a:spcBef>
              <a:spcAft>
                <a:spcPts val="0"/>
              </a:spcAft>
              <a:buNone/>
            </a:pPr>
            <a:r>
              <a:rPr lang="en">
                <a:solidFill>
                  <a:srgbClr val="000000"/>
                </a:solidFill>
              </a:rPr>
              <a:t>- Electronic Express  </a:t>
            </a:r>
            <a:endParaRPr>
              <a:solidFill>
                <a:srgbClr val="000000"/>
              </a:solidFill>
            </a:endParaRPr>
          </a:p>
          <a:p>
            <a:pPr indent="0" lvl="0" marL="0" rtl="0" algn="l">
              <a:spcBef>
                <a:spcPts val="1600"/>
              </a:spcBef>
              <a:spcAft>
                <a:spcPts val="0"/>
              </a:spcAft>
              <a:buNone/>
            </a:pPr>
            <a:r>
              <a:rPr lang="en">
                <a:solidFill>
                  <a:srgbClr val="000000"/>
                </a:solidFill>
              </a:rPr>
              <a:t>- Target  </a:t>
            </a:r>
            <a:endParaRPr>
              <a:solidFill>
                <a:srgbClr val="000000"/>
              </a:solidFill>
            </a:endParaRPr>
          </a:p>
          <a:p>
            <a:pPr indent="0" lvl="0" marL="0" rtl="0" algn="l">
              <a:spcBef>
                <a:spcPts val="1600"/>
              </a:spcBef>
              <a:spcAft>
                <a:spcPts val="0"/>
              </a:spcAft>
              <a:buNone/>
            </a:pPr>
            <a:r>
              <a:rPr lang="en">
                <a:solidFill>
                  <a:srgbClr val="000000"/>
                </a:solidFill>
              </a:rPr>
              <a:t>- Micro Center  </a:t>
            </a:r>
            <a:endParaRPr>
              <a:solidFill>
                <a:srgbClr val="000000"/>
              </a:solidFill>
            </a:endParaRPr>
          </a:p>
          <a:p>
            <a:pPr indent="0" lvl="0" marL="0" rtl="0" algn="l">
              <a:spcBef>
                <a:spcPts val="1600"/>
              </a:spcBef>
              <a:spcAft>
                <a:spcPts val="0"/>
              </a:spcAft>
              <a:buNone/>
            </a:pPr>
            <a:r>
              <a:rPr lang="en">
                <a:solidFill>
                  <a:srgbClr val="000000"/>
                </a:solidFill>
              </a:rPr>
              <a:t>- Sears  </a:t>
            </a:r>
            <a:endParaRPr>
              <a:solidFill>
                <a:srgbClr val="000000"/>
              </a:solidFill>
            </a:endParaRPr>
          </a:p>
          <a:p>
            <a:pPr indent="0" lvl="0" marL="0" rtl="0" algn="l">
              <a:spcBef>
                <a:spcPts val="1600"/>
              </a:spcBef>
              <a:spcAft>
                <a:spcPts val="0"/>
              </a:spcAft>
              <a:buNone/>
            </a:pPr>
            <a:r>
              <a:rPr lang="en">
                <a:solidFill>
                  <a:srgbClr val="000000"/>
                </a:solidFill>
              </a:rPr>
              <a:t>- Best Buy  </a:t>
            </a:r>
            <a:endParaRPr>
              <a:solidFill>
                <a:srgbClr val="000000"/>
              </a:solidFill>
            </a:endParaRPr>
          </a:p>
          <a:p>
            <a:pPr indent="0" lvl="0" marL="0" rtl="0" algn="l">
              <a:spcBef>
                <a:spcPts val="1600"/>
              </a:spcBef>
              <a:spcAft>
                <a:spcPts val="0"/>
              </a:spcAft>
              <a:buNone/>
            </a:pPr>
            <a:r>
              <a:rPr lang="en">
                <a:solidFill>
                  <a:srgbClr val="000000"/>
                </a:solidFill>
              </a:rPr>
              <a:t>- Sony Electronics  </a:t>
            </a:r>
            <a:endParaRPr>
              <a:solidFill>
                <a:srgbClr val="000000"/>
              </a:solidFill>
            </a:endParaRPr>
          </a:p>
          <a:p>
            <a:pPr indent="0" lvl="0" marL="0" rtl="0" algn="l">
              <a:spcBef>
                <a:spcPts val="1600"/>
              </a:spcBef>
              <a:spcAft>
                <a:spcPts val="0"/>
              </a:spcAft>
              <a:buNone/>
            </a:pPr>
            <a:r>
              <a:rPr lang="en">
                <a:solidFill>
                  <a:srgbClr val="000000"/>
                </a:solidFill>
              </a:rPr>
              <a:t>- Amazon  </a:t>
            </a:r>
            <a:endParaRPr>
              <a:solidFill>
                <a:srgbClr val="000000"/>
              </a:solidFill>
            </a:endParaRPr>
          </a:p>
          <a:p>
            <a:pPr indent="0" lvl="0" marL="0" rtl="0" algn="l">
              <a:spcBef>
                <a:spcPts val="1600"/>
              </a:spcBef>
              <a:spcAft>
                <a:spcPts val="0"/>
              </a:spcAft>
              <a:buNone/>
            </a:pPr>
            <a:r>
              <a:rPr lang="en">
                <a:solidFill>
                  <a:srgbClr val="000000"/>
                </a:solidFill>
              </a:rPr>
              <a:t>- eBay</a:t>
            </a:r>
            <a:endParaRPr>
              <a:solidFill>
                <a:srgbClr val="000000"/>
              </a:solidFill>
            </a:endParaRPr>
          </a:p>
          <a:p>
            <a:pPr indent="0" lvl="0" marL="0" rtl="0" algn="l">
              <a:spcBef>
                <a:spcPts val="1600"/>
              </a:spcBef>
              <a:spcAft>
                <a:spcPts val="1600"/>
              </a:spcAft>
              <a:buNone/>
            </a:pPr>
            <a:r>
              <a:t/>
            </a:r>
            <a:endParaRPr/>
          </a:p>
        </p:txBody>
      </p:sp>
      <p:pic>
        <p:nvPicPr>
          <p:cNvPr id="94" name="Google Shape;94;p17"/>
          <p:cNvPicPr preferRelativeResize="0"/>
          <p:nvPr/>
        </p:nvPicPr>
        <p:blipFill>
          <a:blip r:embed="rId3">
            <a:alphaModFix/>
          </a:blip>
          <a:stretch>
            <a:fillRect/>
          </a:stretch>
        </p:blipFill>
        <p:spPr>
          <a:xfrm>
            <a:off x="3306778" y="0"/>
            <a:ext cx="2828925" cy="1428750"/>
          </a:xfrm>
          <a:prstGeom prst="rect">
            <a:avLst/>
          </a:prstGeom>
          <a:noFill/>
          <a:ln>
            <a:noFill/>
          </a:ln>
        </p:spPr>
      </p:pic>
      <p:pic>
        <p:nvPicPr>
          <p:cNvPr id="95" name="Google Shape;95;p17"/>
          <p:cNvPicPr preferRelativeResize="0"/>
          <p:nvPr/>
        </p:nvPicPr>
        <p:blipFill>
          <a:blip r:embed="rId4">
            <a:alphaModFix/>
          </a:blip>
          <a:stretch>
            <a:fillRect/>
          </a:stretch>
        </p:blipFill>
        <p:spPr>
          <a:xfrm>
            <a:off x="6135700" y="0"/>
            <a:ext cx="3008300" cy="1743075"/>
          </a:xfrm>
          <a:prstGeom prst="rect">
            <a:avLst/>
          </a:prstGeom>
          <a:noFill/>
          <a:ln>
            <a:noFill/>
          </a:ln>
        </p:spPr>
      </p:pic>
      <p:pic>
        <p:nvPicPr>
          <p:cNvPr id="96" name="Google Shape;96;p17"/>
          <p:cNvPicPr preferRelativeResize="0"/>
          <p:nvPr/>
        </p:nvPicPr>
        <p:blipFill>
          <a:blip r:embed="rId5">
            <a:alphaModFix/>
          </a:blip>
          <a:stretch>
            <a:fillRect/>
          </a:stretch>
        </p:blipFill>
        <p:spPr>
          <a:xfrm>
            <a:off x="3306775" y="1743075"/>
            <a:ext cx="1428750" cy="1428750"/>
          </a:xfrm>
          <a:prstGeom prst="rect">
            <a:avLst/>
          </a:prstGeom>
          <a:noFill/>
          <a:ln>
            <a:noFill/>
          </a:ln>
        </p:spPr>
      </p:pic>
      <p:pic>
        <p:nvPicPr>
          <p:cNvPr id="97" name="Google Shape;97;p17"/>
          <p:cNvPicPr preferRelativeResize="0"/>
          <p:nvPr/>
        </p:nvPicPr>
        <p:blipFill>
          <a:blip r:embed="rId6">
            <a:alphaModFix/>
          </a:blip>
          <a:stretch>
            <a:fillRect/>
          </a:stretch>
        </p:blipFill>
        <p:spPr>
          <a:xfrm>
            <a:off x="4735525" y="1624775"/>
            <a:ext cx="2143125" cy="1743075"/>
          </a:xfrm>
          <a:prstGeom prst="rect">
            <a:avLst/>
          </a:prstGeom>
          <a:noFill/>
          <a:ln>
            <a:noFill/>
          </a:ln>
        </p:spPr>
      </p:pic>
      <p:pic>
        <p:nvPicPr>
          <p:cNvPr id="98" name="Google Shape;98;p17"/>
          <p:cNvPicPr preferRelativeResize="0"/>
          <p:nvPr/>
        </p:nvPicPr>
        <p:blipFill>
          <a:blip r:embed="rId7">
            <a:alphaModFix/>
          </a:blip>
          <a:stretch>
            <a:fillRect/>
          </a:stretch>
        </p:blipFill>
        <p:spPr>
          <a:xfrm>
            <a:off x="7000975" y="1624775"/>
            <a:ext cx="1857375" cy="1743075"/>
          </a:xfrm>
          <a:prstGeom prst="rect">
            <a:avLst/>
          </a:prstGeom>
          <a:noFill/>
          <a:ln>
            <a:noFill/>
          </a:ln>
        </p:spPr>
      </p:pic>
      <p:pic>
        <p:nvPicPr>
          <p:cNvPr id="99" name="Google Shape;99;p17"/>
          <p:cNvPicPr preferRelativeResize="0"/>
          <p:nvPr/>
        </p:nvPicPr>
        <p:blipFill>
          <a:blip r:embed="rId8">
            <a:alphaModFix/>
          </a:blip>
          <a:stretch>
            <a:fillRect/>
          </a:stretch>
        </p:blipFill>
        <p:spPr>
          <a:xfrm>
            <a:off x="3306775" y="3367850"/>
            <a:ext cx="2143125" cy="1775650"/>
          </a:xfrm>
          <a:prstGeom prst="rect">
            <a:avLst/>
          </a:prstGeom>
          <a:noFill/>
          <a:ln>
            <a:noFill/>
          </a:ln>
        </p:spPr>
      </p:pic>
      <p:pic>
        <p:nvPicPr>
          <p:cNvPr id="100" name="Google Shape;100;p17"/>
          <p:cNvPicPr preferRelativeResize="0"/>
          <p:nvPr/>
        </p:nvPicPr>
        <p:blipFill>
          <a:blip r:embed="rId9">
            <a:alphaModFix/>
          </a:blip>
          <a:stretch>
            <a:fillRect/>
          </a:stretch>
        </p:blipFill>
        <p:spPr>
          <a:xfrm>
            <a:off x="6878650" y="3367849"/>
            <a:ext cx="2238375" cy="1775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0" y="0"/>
            <a:ext cx="9144000" cy="313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Retro Gears Flowchart</a:t>
            </a:r>
            <a:endParaRPr/>
          </a:p>
        </p:txBody>
      </p:sp>
      <p:pic>
        <p:nvPicPr>
          <p:cNvPr id="107" name="Google Shape;107;p18"/>
          <p:cNvPicPr preferRelativeResize="0"/>
          <p:nvPr/>
        </p:nvPicPr>
        <p:blipFill>
          <a:blip r:embed="rId3">
            <a:alphaModFix/>
          </a:blip>
          <a:stretch>
            <a:fillRect/>
          </a:stretch>
        </p:blipFill>
        <p:spPr>
          <a:xfrm>
            <a:off x="0" y="0"/>
            <a:ext cx="9144003"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Slogan </a:t>
            </a:r>
            <a:endParaRPr/>
          </a:p>
        </p:txBody>
      </p:sp>
      <p:sp>
        <p:nvSpPr>
          <p:cNvPr id="113" name="Google Shape;113;p1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Retro Gear offers you a nostalgic experience with your devices”.</a:t>
            </a:r>
            <a:endParaRPr/>
          </a:p>
        </p:txBody>
      </p:sp>
      <p:pic>
        <p:nvPicPr>
          <p:cNvPr id="114" name="Google Shape;114;p19"/>
          <p:cNvPicPr preferRelativeResize="0"/>
          <p:nvPr/>
        </p:nvPicPr>
        <p:blipFill>
          <a:blip r:embed="rId3">
            <a:alphaModFix/>
          </a:blip>
          <a:stretch>
            <a:fillRect/>
          </a:stretch>
        </p:blipFill>
        <p:spPr>
          <a:xfrm>
            <a:off x="4572000" y="0"/>
            <a:ext cx="457200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cxnSp>
        <p:nvCxnSpPr>
          <p:cNvPr id="119" name="Google Shape;119;p20"/>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20" name="Google Shape;120;p20"/>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pic>
        <p:nvPicPr>
          <p:cNvPr id="121" name="Google Shape;121;p2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 You!</a:t>
            </a:r>
            <a:endParaRPr sz="3000"/>
          </a:p>
        </p:txBody>
      </p:sp>
      <p:sp>
        <p:nvSpPr>
          <p:cNvPr id="127" name="Google Shape;127;p21"/>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Retro Gear</a:t>
            </a:r>
            <a:endParaRPr sz="1400"/>
          </a:p>
          <a:p>
            <a:pPr indent="0" lvl="0" marL="0" rtl="0" algn="l">
              <a:spcBef>
                <a:spcPts val="0"/>
              </a:spcBef>
              <a:spcAft>
                <a:spcPts val="0"/>
              </a:spcAft>
              <a:buNone/>
            </a:pPr>
            <a:r>
              <a:rPr lang="en" sz="1400"/>
              <a:t>3715 Abraham Lincoln ln, </a:t>
            </a:r>
            <a:endParaRPr sz="1400"/>
          </a:p>
          <a:p>
            <a:pPr indent="0" lvl="0" marL="0" rtl="0" algn="l">
              <a:spcBef>
                <a:spcPts val="0"/>
              </a:spcBef>
              <a:spcAft>
                <a:spcPts val="0"/>
              </a:spcAft>
              <a:buNone/>
            </a:pPr>
            <a:r>
              <a:rPr lang="en" sz="1400"/>
              <a:t>San Antonio TX 78015</a:t>
            </a:r>
            <a:endParaRPr sz="1400"/>
          </a:p>
          <a:p>
            <a:pPr indent="0" lvl="0" marL="0" rtl="0" algn="l">
              <a:spcBef>
                <a:spcPts val="0"/>
              </a:spcBef>
              <a:spcAft>
                <a:spcPts val="0"/>
              </a:spcAft>
              <a:buNone/>
            </a:pPr>
            <a:r>
              <a:rPr lang="en" sz="1400"/>
              <a:t>retrogear.com</a:t>
            </a:r>
            <a:endParaRPr sz="1400"/>
          </a:p>
          <a:p>
            <a:pPr indent="0" lvl="0" marL="0" rtl="0" algn="l">
              <a:spcBef>
                <a:spcPts val="0"/>
              </a:spcBef>
              <a:spcAft>
                <a:spcPts val="0"/>
              </a:spcAft>
              <a:buNone/>
            </a:pPr>
            <a:r>
              <a:rPr lang="en" sz="1400" u="sng">
                <a:hlinkClick r:id="rId3"/>
              </a:rPr>
              <a:t>www.</a:t>
            </a:r>
            <a:r>
              <a:rPr lang="en" sz="1400" u="sng">
                <a:hlinkClick r:id="rId4"/>
              </a:rPr>
              <a:t>Retro</a:t>
            </a:r>
            <a:r>
              <a:rPr lang="en" sz="1400" u="sng">
                <a:hlinkClick r:id="rId5"/>
              </a:rPr>
              <a:t> Gear.com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28" name="Google Shape;128;p21"/>
          <p:cNvPicPr preferRelativeResize="0"/>
          <p:nvPr/>
        </p:nvPicPr>
        <p:blipFill rotWithShape="1">
          <a:blip r:embed="rId6">
            <a:alphaModFix/>
          </a:blip>
          <a:srcRect b="0" l="19071" r="4853" t="9"/>
          <a:stretch/>
        </p:blipFill>
        <p:spPr>
          <a:xfrm>
            <a:off x="3274676" y="0"/>
            <a:ext cx="5869325" cy="5143504"/>
          </a:xfrm>
          <a:prstGeom prst="rect">
            <a:avLst/>
          </a:prstGeom>
          <a:noFill/>
          <a:ln>
            <a:noFill/>
          </a:ln>
        </p:spPr>
      </p:pic>
      <p:pic>
        <p:nvPicPr>
          <p:cNvPr id="129" name="Google Shape;129;p21"/>
          <p:cNvPicPr preferRelativeResize="0"/>
          <p:nvPr/>
        </p:nvPicPr>
        <p:blipFill>
          <a:blip r:embed="rId7">
            <a:alphaModFix/>
          </a:blip>
          <a:stretch>
            <a:fillRect/>
          </a:stretch>
        </p:blipFill>
        <p:spPr>
          <a:xfrm>
            <a:off x="3274675" y="0"/>
            <a:ext cx="5869324"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